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60" r:id="rId4"/>
    <p:sldId id="261" r:id="rId5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28525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76175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5235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335235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5028525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1676175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5028525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1676175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335235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525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0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76175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5235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2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3" y="5000567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9" y="249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72" y="168095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3" y="335235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3" y="5028525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9" y="-7063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9" y="1680093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9" y="3360056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26" y="5028525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17" y="-7063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817" y="168375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6" y="3356138"/>
            <a:ext cx="1440000" cy="1440000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24" y="5028525"/>
            <a:ext cx="1440000" cy="1440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0"/>
            <a:ext cx="1440000" cy="1440000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30" y="1687897"/>
            <a:ext cx="1440000" cy="1440000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336005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42900" y="137688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42900" y="644672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2900" y="472166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42900" y="304927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045437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045437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045437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045437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47974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747974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747974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747974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450511" y="1368398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450511" y="6438236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50511" y="4713172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450511" y="3040785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112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42" y="13294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42" y="1674281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42" y="3348562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87" y="502094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75" y="0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38" y="1676175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87" y="3344774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50281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58" y="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1679963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9" y="3344774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4" y="5024777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1" y="-2814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7" y="1679963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4" y="333856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ボックス 20"/>
          <p:cNvSpPr txBox="1"/>
          <p:nvPr/>
        </p:nvSpPr>
        <p:spPr>
          <a:xfrm>
            <a:off x="342900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045437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47974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50511" y="6704700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0"/>
            <a:ext cx="1440000" cy="144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76175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5235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028525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50385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0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53" y="1676175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37" y="3342365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5038510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-9061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758" y="1687084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74" y="3342365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-9061"/>
            <a:ext cx="1440000" cy="144000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1687084"/>
            <a:ext cx="1440000" cy="144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44" y="3352350"/>
            <a:ext cx="1440000" cy="144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11" y="5028525"/>
            <a:ext cx="1440000" cy="1440000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3218590" y="134885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218590" y="639692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3218590" y="4705983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0.006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08050" y="3009964"/>
            <a:ext cx="14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コネクタ 56"/>
          <p:cNvCxnSpPr/>
          <p:nvPr/>
        </p:nvCxnSpPr>
        <p:spPr>
          <a:xfrm>
            <a:off x="1899703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>
            <a:off x="3594620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5298705" y="0"/>
            <a:ext cx="20537" cy="697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12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184</Words>
  <Application>Microsoft Office PowerPoint</Application>
  <PresentationFormat>ユーザー設定</PresentationFormat>
  <Paragraphs>68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kosei yoshida</cp:lastModifiedBy>
  <cp:revision>30</cp:revision>
  <dcterms:created xsi:type="dcterms:W3CDTF">2019-03-29T05:42:32Z</dcterms:created>
  <dcterms:modified xsi:type="dcterms:W3CDTF">2019-04-01T01:48:26Z</dcterms:modified>
</cp:coreProperties>
</file>